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0080625" cy="7559675"/>
  <p:notesSz cx="7772400" cy="100584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194" y="-72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887004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9000" y="4059000"/>
            <a:ext cx="432828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000"/>
            <a:ext cx="432828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8870040" cy="438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8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8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8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432828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8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8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049000" y="4059000"/>
            <a:ext cx="432828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886968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sv-SE"/>
              <a:t>Klicka för att redigera rubriktextens format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80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sv-SE"/>
              <a:t>Klicka för att redigera dispositionstextens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sv-SE"/>
              <a:t>Andra dispositionsnivån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sv-SE"/>
              <a:t>Tredje dispositionsnivån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sv-SE"/>
              <a:t>Fjärde dispositionsnivån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sv-SE"/>
              <a:t>Femte dispositionsnivån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sv-SE"/>
              <a:t>Sjätte dispositionsnivån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sv-SE"/>
              <a:t>Sjunde dispositionsnivån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sv-SE" sz="1400"/>
              <a:t>&lt;datum/tid&gt;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wrap="none" lIns="0" tIns="0" rIns="0" bIns="0"/>
          <a:lstStyle/>
          <a:p>
            <a:pPr algn="ctr"/>
            <a:r>
              <a:rPr lang="sv-SE" sz="1400"/>
              <a:t>&lt;sidfot&gt;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/>
            <a:fld id="{11B131D1-31F1-4111-9141-A1C1E181C191}" type="slidenum">
              <a:rPr lang="sv-SE" sz="1400"/>
              <a:pPr algn="r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utbildning@wikimedia.s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sv-SE" b="1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  <p:sp>
        <p:nvSpPr>
          <p:cNvPr id="38" name="TextShape 2"/>
          <p:cNvSpPr txBox="1"/>
          <p:nvPr/>
        </p:nvSpPr>
        <p:spPr>
          <a:xfrm>
            <a:off x="504000" y="2036880"/>
            <a:ext cx="8870040" cy="48567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3200" dirty="0">
                <a:solidFill>
                  <a:srgbClr val="000000"/>
                </a:solidFill>
                <a:latin typeface="Tlwg Typist"/>
                <a:ea typeface="Droid Sans"/>
              </a:rPr>
              <a:t>”The </a:t>
            </a:r>
            <a:r>
              <a:rPr lang="en-US" sz="3200" dirty="0" err="1">
                <a:solidFill>
                  <a:srgbClr val="000000"/>
                </a:solidFill>
                <a:latin typeface="Tlwg Typist"/>
                <a:ea typeface="Droid Sans"/>
              </a:rPr>
              <a:t>encyclopaedists</a:t>
            </a:r>
            <a:r>
              <a:rPr lang="en-US" sz="3200" dirty="0">
                <a:solidFill>
                  <a:srgbClr val="000000"/>
                </a:solidFill>
                <a:latin typeface="Tlwg Typist"/>
                <a:ea typeface="Droid Sans"/>
              </a:rPr>
              <a:t> would never have </a:t>
            </a:r>
            <a:endParaRPr lang="en-US" sz="3200" dirty="0" smtClean="0">
              <a:solidFill>
                <a:srgbClr val="000000"/>
              </a:solidFill>
              <a:latin typeface="Tlwg Typist"/>
              <a:ea typeface="Droid Sans"/>
            </a:endParaRPr>
          </a:p>
          <a:p>
            <a:pPr algn="ctr"/>
            <a:r>
              <a:rPr lang="en-US" sz="3200" dirty="0" smtClean="0">
                <a:solidFill>
                  <a:srgbClr val="000000"/>
                </a:solidFill>
                <a:latin typeface="Tlwg Typist"/>
                <a:ea typeface="Droid Sans"/>
              </a:rPr>
              <a:t>proposed </a:t>
            </a:r>
            <a:r>
              <a:rPr lang="en-US" sz="3200" dirty="0">
                <a:solidFill>
                  <a:srgbClr val="000000"/>
                </a:solidFill>
                <a:latin typeface="Tlwg Typist"/>
                <a:ea typeface="Droid Sans"/>
              </a:rPr>
              <a:t>that their work was to </a:t>
            </a:r>
            <a:endParaRPr lang="en-US" sz="3200" dirty="0" smtClean="0">
              <a:solidFill>
                <a:srgbClr val="000000"/>
              </a:solidFill>
              <a:latin typeface="Tlwg Typist"/>
              <a:ea typeface="Droid Sans"/>
            </a:endParaRPr>
          </a:p>
          <a:p>
            <a:pPr algn="ctr"/>
            <a:r>
              <a:rPr lang="en-US" sz="3200" dirty="0" smtClean="0">
                <a:solidFill>
                  <a:srgbClr val="000000"/>
                </a:solidFill>
                <a:latin typeface="Tlwg Typist"/>
                <a:ea typeface="Droid Sans"/>
              </a:rPr>
              <a:t>be </a:t>
            </a:r>
            <a:r>
              <a:rPr lang="en-US" sz="3200" dirty="0">
                <a:solidFill>
                  <a:srgbClr val="000000"/>
                </a:solidFill>
                <a:latin typeface="Tlwg Typist"/>
                <a:ea typeface="Droid Sans"/>
              </a:rPr>
              <a:t>an equal collaboration of the ignorant </a:t>
            </a:r>
            <a:endParaRPr lang="en-US" sz="3200" dirty="0" smtClean="0">
              <a:solidFill>
                <a:srgbClr val="000000"/>
              </a:solidFill>
              <a:latin typeface="Tlwg Typist"/>
              <a:ea typeface="Droid Sans"/>
            </a:endParaRPr>
          </a:p>
          <a:p>
            <a:pPr algn="ctr"/>
            <a:r>
              <a:rPr lang="en-US" sz="3200" dirty="0" smtClean="0">
                <a:solidFill>
                  <a:srgbClr val="000000"/>
                </a:solidFill>
                <a:latin typeface="Tlwg Typist"/>
                <a:ea typeface="Droid Sans"/>
              </a:rPr>
              <a:t>and </a:t>
            </a:r>
            <a:r>
              <a:rPr lang="en-US" sz="3200" dirty="0">
                <a:solidFill>
                  <a:srgbClr val="000000"/>
                </a:solidFill>
                <a:latin typeface="Tlwg Typist"/>
                <a:ea typeface="Droid Sans"/>
              </a:rPr>
              <a:t>the educated. </a:t>
            </a:r>
            <a:endParaRPr lang="en-US" sz="3200" dirty="0" smtClean="0">
              <a:solidFill>
                <a:srgbClr val="000000"/>
              </a:solidFill>
              <a:latin typeface="Tlwg Typist"/>
              <a:ea typeface="Droid Sans"/>
            </a:endParaRPr>
          </a:p>
          <a:p>
            <a:pPr algn="ctr"/>
            <a:r>
              <a:rPr lang="en-US" sz="3200" dirty="0" smtClean="0">
                <a:solidFill>
                  <a:srgbClr val="000000"/>
                </a:solidFill>
                <a:latin typeface="Tlwg Typist"/>
                <a:ea typeface="Droid Sans"/>
              </a:rPr>
              <a:t>It </a:t>
            </a:r>
            <a:r>
              <a:rPr lang="en-US" sz="3200" dirty="0">
                <a:solidFill>
                  <a:srgbClr val="000000"/>
                </a:solidFill>
                <a:latin typeface="Tlwg Typist"/>
                <a:ea typeface="Droid Sans"/>
              </a:rPr>
              <a:t>was to be a vehicle for raising the former </a:t>
            </a:r>
            <a:r>
              <a:rPr lang="en-US" sz="3200" dirty="0" smtClean="0">
                <a:solidFill>
                  <a:srgbClr val="000000"/>
                </a:solidFill>
                <a:latin typeface="Tlwg Typist"/>
                <a:ea typeface="Droid Sans"/>
              </a:rPr>
              <a:t>from</a:t>
            </a:r>
          </a:p>
          <a:p>
            <a:pPr algn="ctr"/>
            <a:r>
              <a:rPr lang="en-US" sz="3200" dirty="0" smtClean="0">
                <a:solidFill>
                  <a:srgbClr val="000000"/>
                </a:solidFill>
                <a:latin typeface="Tlwg Typist"/>
                <a:ea typeface="Droid Sans"/>
              </a:rPr>
              <a:t> </a:t>
            </a:r>
            <a:r>
              <a:rPr lang="en-US" sz="3200" dirty="0">
                <a:solidFill>
                  <a:srgbClr val="000000"/>
                </a:solidFill>
                <a:latin typeface="Tlwg Typist"/>
                <a:ea typeface="Droid Sans"/>
              </a:rPr>
              <a:t>their ignorance by making </a:t>
            </a:r>
            <a:r>
              <a:rPr lang="en-US" sz="3200" i="1" dirty="0">
                <a:solidFill>
                  <a:srgbClr val="000000"/>
                </a:solidFill>
                <a:latin typeface="Tlwg Typist"/>
                <a:ea typeface="Droid Sans"/>
              </a:rPr>
              <a:t>the most </a:t>
            </a:r>
            <a:endParaRPr lang="en-US" sz="3200" i="1" dirty="0" smtClean="0">
              <a:solidFill>
                <a:srgbClr val="000000"/>
              </a:solidFill>
              <a:latin typeface="Tlwg Typist"/>
              <a:ea typeface="Droid Sans"/>
            </a:endParaRPr>
          </a:p>
          <a:p>
            <a:pPr algn="ctr"/>
            <a:r>
              <a:rPr lang="en-US" sz="3200" i="1" dirty="0" smtClean="0">
                <a:solidFill>
                  <a:srgbClr val="000000"/>
                </a:solidFill>
                <a:latin typeface="Tlwg Typist"/>
                <a:ea typeface="Droid Sans"/>
              </a:rPr>
              <a:t>valuable </a:t>
            </a:r>
            <a:r>
              <a:rPr lang="en-US" sz="3200" i="1" dirty="0">
                <a:solidFill>
                  <a:srgbClr val="000000"/>
                </a:solidFill>
                <a:latin typeface="Tlwg Typist"/>
                <a:ea typeface="Droid Sans"/>
              </a:rPr>
              <a:t>achievements</a:t>
            </a:r>
            <a:r>
              <a:rPr lang="en-US" sz="3200" dirty="0">
                <a:solidFill>
                  <a:srgbClr val="000000"/>
                </a:solidFill>
                <a:latin typeface="Tlwg Typist"/>
                <a:ea typeface="Droid Sans"/>
              </a:rPr>
              <a:t> of human endeavor </a:t>
            </a:r>
            <a:endParaRPr lang="en-US" sz="3200" dirty="0" smtClean="0">
              <a:solidFill>
                <a:srgbClr val="000000"/>
              </a:solidFill>
              <a:latin typeface="Tlwg Typist"/>
              <a:ea typeface="Droid Sans"/>
            </a:endParaRPr>
          </a:p>
          <a:p>
            <a:pPr algn="ctr"/>
            <a:r>
              <a:rPr lang="en-US" sz="3200" dirty="0" smtClean="0">
                <a:solidFill>
                  <a:srgbClr val="000000"/>
                </a:solidFill>
                <a:latin typeface="Tlwg Typist"/>
                <a:ea typeface="Droid Sans"/>
              </a:rPr>
              <a:t>available </a:t>
            </a:r>
            <a:r>
              <a:rPr lang="en-US" sz="3200" dirty="0">
                <a:solidFill>
                  <a:srgbClr val="000000"/>
                </a:solidFill>
                <a:latin typeface="Tlwg Typist"/>
                <a:ea typeface="Droid Sans"/>
              </a:rPr>
              <a:t>to all”
</a:t>
            </a:r>
            <a:r>
              <a:rPr lang="en-US" sz="1400" dirty="0">
                <a:solidFill>
                  <a:srgbClr val="000000"/>
                </a:solidFill>
                <a:latin typeface="Tlwg Typist"/>
                <a:ea typeface="Droid Sans"/>
              </a:rPr>
              <a:t>R Physicist, 2008.  </a:t>
            </a:r>
            <a:endParaRPr dirty="0"/>
          </a:p>
          <a:p>
            <a:pPr algn="ctr"/>
            <a:endParaRPr dirty="0"/>
          </a:p>
        </p:txBody>
      </p:sp>
      <p:pic>
        <p:nvPicPr>
          <p:cNvPr id="39" name="Bildobjekt 3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84000" y="6338160"/>
            <a:ext cx="1036800" cy="933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sv-SE" b="1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  <p:sp>
        <p:nvSpPr>
          <p:cNvPr id="66" name="TextShape 2"/>
          <p:cNvSpPr txBox="1"/>
          <p:nvPr/>
        </p:nvSpPr>
        <p:spPr>
          <a:xfrm>
            <a:off x="504000" y="2036880"/>
            <a:ext cx="8870040" cy="48567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3200" b="1">
                <a:solidFill>
                  <a:srgbClr val="000000"/>
                </a:solidFill>
                <a:latin typeface="Tlwg Typist"/>
                <a:ea typeface="Droid Sans"/>
              </a:rPr>
              <a:t>Alla behövs!</a:t>
            </a:r>
            <a:r>
              <a:rPr lang="en-US" sz="3200" i="1">
                <a:solidFill>
                  <a:srgbClr val="000000"/>
                </a:solidFill>
                <a:latin typeface="Tlwg Typist"/>
                <a:ea typeface="Droid Sans"/>
              </a:rPr>
              <a:t> </a:t>
            </a:r>
            <a:r>
              <a:rPr lang="en-US" sz="3200" b="1">
                <a:solidFill>
                  <a:srgbClr val="000000"/>
                </a:solidFill>
                <a:latin typeface="Tlwg Typist"/>
                <a:ea typeface="Droid Sans"/>
              </a:rPr>
              <a:t> </a:t>
            </a:r>
            <a:endParaRPr/>
          </a:p>
          <a:p>
            <a:pPr algn="ctr"/>
            <a:endParaRPr/>
          </a:p>
        </p:txBody>
      </p:sp>
      <p:pic>
        <p:nvPicPr>
          <p:cNvPr id="67" name="Bildobjekt 6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84000" y="6338160"/>
            <a:ext cx="1036800" cy="933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sv-SE" b="1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  <p:sp>
        <p:nvSpPr>
          <p:cNvPr id="69" name="TextShape 2"/>
          <p:cNvSpPr txBox="1"/>
          <p:nvPr/>
        </p:nvSpPr>
        <p:spPr>
          <a:xfrm>
            <a:off x="504000" y="2036880"/>
            <a:ext cx="8870040" cy="48567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3200">
                <a:solidFill>
                  <a:srgbClr val="000000"/>
                </a:solidFill>
                <a:latin typeface="Tlwg Typist"/>
                <a:ea typeface="Droid Sans"/>
              </a:rPr>
              <a:t>Och </a:t>
            </a:r>
            <a:r>
              <a:rPr lang="en-US" sz="3200" b="1">
                <a:solidFill>
                  <a:srgbClr val="000000"/>
                </a:solidFill>
                <a:latin typeface="Tlwg Typist"/>
                <a:ea typeface="Droid Sans"/>
              </a:rPr>
              <a:t>Du</a:t>
            </a:r>
            <a:r>
              <a:rPr lang="en-US" sz="3200">
                <a:solidFill>
                  <a:srgbClr val="000000"/>
                </a:solidFill>
                <a:latin typeface="Tlwg Typist"/>
                <a:ea typeface="Droid Sans"/>
              </a:rPr>
              <a:t> är varmt välkommen </a:t>
            </a:r>
            <a:endParaRPr/>
          </a:p>
          <a:p>
            <a:pPr algn="ctr"/>
            <a:endParaRPr/>
          </a:p>
        </p:txBody>
      </p:sp>
      <p:pic>
        <p:nvPicPr>
          <p:cNvPr id="70" name="Bildobjekt 6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84000" y="6338160"/>
            <a:ext cx="1036800" cy="933840"/>
          </a:xfrm>
          <a:prstGeom prst="rect">
            <a:avLst/>
          </a:prstGeom>
        </p:spPr>
      </p:pic>
      <p:pic>
        <p:nvPicPr>
          <p:cNvPr id="71" name="Bildobjekt 7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84000" y="6338160"/>
            <a:ext cx="1036800" cy="933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sv-SE" b="1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  <p:sp>
        <p:nvSpPr>
          <p:cNvPr id="73" name="TextShape 2"/>
          <p:cNvSpPr txBox="1"/>
          <p:nvPr/>
        </p:nvSpPr>
        <p:spPr>
          <a:xfrm>
            <a:off x="504000" y="2036880"/>
            <a:ext cx="8870040" cy="48567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3200">
                <a:solidFill>
                  <a:srgbClr val="000000"/>
                </a:solidFill>
                <a:latin typeface="Tlwg Typist"/>
                <a:ea typeface="Droid Sans"/>
              </a:rPr>
              <a:t>Tack! </a:t>
            </a:r>
            <a:endParaRPr/>
          </a:p>
          <a:p>
            <a:pPr algn="ctr"/>
            <a:endParaRPr/>
          </a:p>
          <a:p>
            <a:pPr algn="ctr"/>
            <a:r>
              <a:rPr lang="en-US" sz="3200">
                <a:solidFill>
                  <a:srgbClr val="000000"/>
                </a:solidFill>
                <a:latin typeface="Tlwg Typist"/>
                <a:ea typeface="Droid Sans"/>
                <a:hlinkClick r:id="rId2"/>
              </a:rPr>
              <a:t>utbildning@wikimedia.se</a:t>
            </a:r>
            <a:endParaRPr/>
          </a:p>
          <a:p>
            <a:pPr algn="ctr"/>
            <a:endParaRPr/>
          </a:p>
          <a:p>
            <a:pPr algn="ctr"/>
            <a:r>
              <a:rPr lang="en-US" sz="3200">
                <a:solidFill>
                  <a:srgbClr val="000000"/>
                </a:solidFill>
                <a:latin typeface="Tlwg Typist"/>
                <a:ea typeface="Droid Sans"/>
              </a:rPr>
              <a:t>@WikiiSkola </a:t>
            </a:r>
            <a:endParaRPr/>
          </a:p>
          <a:p>
            <a:pPr algn="ctr"/>
            <a:endParaRPr/>
          </a:p>
        </p:txBody>
      </p:sp>
      <p:pic>
        <p:nvPicPr>
          <p:cNvPr id="74" name="Bildobjekt 7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784000" y="6338160"/>
            <a:ext cx="1036800" cy="933840"/>
          </a:xfrm>
          <a:prstGeom prst="rect">
            <a:avLst/>
          </a:prstGeom>
        </p:spPr>
      </p:pic>
      <p:pic>
        <p:nvPicPr>
          <p:cNvPr id="75" name="Bildobjekt 7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784000" y="6338160"/>
            <a:ext cx="1036800" cy="933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sv-SE" b="1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  <p:sp>
        <p:nvSpPr>
          <p:cNvPr id="41" name="TextShape 2"/>
          <p:cNvSpPr txBox="1"/>
          <p:nvPr/>
        </p:nvSpPr>
        <p:spPr>
          <a:xfrm>
            <a:off x="504000" y="2036880"/>
            <a:ext cx="8870040" cy="48567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3200" b="1" dirty="0">
                <a:solidFill>
                  <a:srgbClr val="000000"/>
                </a:solidFill>
                <a:latin typeface="Tlwg Typist"/>
                <a:ea typeface="Droid Sans"/>
              </a:rPr>
              <a:t>a vehicle for </a:t>
            </a:r>
            <a:r>
              <a:rPr lang="en-US" sz="3200" b="1" dirty="0" smtClean="0">
                <a:solidFill>
                  <a:srgbClr val="000000"/>
                </a:solidFill>
                <a:latin typeface="Tlwg Typist"/>
                <a:ea typeface="Droid Sans"/>
              </a:rPr>
              <a:t>raising</a:t>
            </a:r>
          </a:p>
          <a:p>
            <a:pPr algn="ctr"/>
            <a:r>
              <a:rPr lang="en-US" sz="3200" b="1" dirty="0" smtClean="0">
                <a:solidFill>
                  <a:srgbClr val="000000"/>
                </a:solidFill>
                <a:latin typeface="Tlwg Typist"/>
                <a:ea typeface="Droid Sans"/>
              </a:rPr>
              <a:t> </a:t>
            </a:r>
            <a:r>
              <a:rPr lang="en-US" sz="3200" b="1" dirty="0">
                <a:solidFill>
                  <a:srgbClr val="000000"/>
                </a:solidFill>
                <a:latin typeface="Tlwg Typist"/>
                <a:ea typeface="Droid Sans"/>
              </a:rPr>
              <a:t>the former from their ignorance</a:t>
            </a:r>
            <a:r>
              <a:rPr lang="en-US" sz="3200" b="1" i="1" dirty="0">
                <a:solidFill>
                  <a:srgbClr val="000000"/>
                </a:solidFill>
                <a:latin typeface="Tlwg Typist"/>
                <a:ea typeface="Droid Sans"/>
              </a:rPr>
              <a:t>
</a:t>
            </a:r>
            <a:r>
              <a:rPr lang="en-US" sz="3200" i="1" dirty="0">
                <a:solidFill>
                  <a:srgbClr val="000000"/>
                </a:solidFill>
                <a:latin typeface="Tlwg Typist"/>
                <a:ea typeface="Droid Sans"/>
              </a:rPr>
              <a:t>
</a:t>
            </a:r>
            <a:endParaRPr dirty="0"/>
          </a:p>
          <a:p>
            <a:pPr algn="ctr"/>
            <a:endParaRPr dirty="0"/>
          </a:p>
        </p:txBody>
      </p:sp>
      <p:pic>
        <p:nvPicPr>
          <p:cNvPr id="42" name="Bildobjekt 4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84000" y="6338160"/>
            <a:ext cx="1036800" cy="933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sv-SE" b="1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  <p:sp>
        <p:nvSpPr>
          <p:cNvPr id="44" name="TextShape 2"/>
          <p:cNvSpPr txBox="1"/>
          <p:nvPr/>
        </p:nvSpPr>
        <p:spPr>
          <a:xfrm>
            <a:off x="504000" y="2036880"/>
            <a:ext cx="8870040" cy="48567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3200" b="1" i="1">
                <a:solidFill>
                  <a:srgbClr val="000000"/>
                </a:solidFill>
                <a:latin typeface="Tlwg Typist"/>
                <a:ea typeface="Droid Sans"/>
              </a:rPr>
              <a:t>
</a:t>
            </a:r>
            <a:r>
              <a:rPr lang="en-US" sz="3200" i="1">
                <a:solidFill>
                  <a:srgbClr val="000000"/>
                </a:solidFill>
                <a:latin typeface="Tlwg Typist"/>
                <a:ea typeface="Droid Sans"/>
              </a:rPr>
              <a:t>
</a:t>
            </a:r>
            <a:r>
              <a:rPr lang="en-US" sz="3200">
                <a:solidFill>
                  <a:srgbClr val="000000"/>
                </a:solidFill>
                <a:latin typeface="Tlwg Typist"/>
                <a:ea typeface="Droid Sans"/>
              </a:rPr>
              <a:t>Nupedia ! </a:t>
            </a:r>
            <a:endParaRPr/>
          </a:p>
          <a:p>
            <a:pPr algn="ctr"/>
            <a:endParaRPr/>
          </a:p>
        </p:txBody>
      </p:sp>
      <p:pic>
        <p:nvPicPr>
          <p:cNvPr id="45" name="Bildobjekt 4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8000" y="2588760"/>
            <a:ext cx="2597040" cy="3603240"/>
          </a:xfrm>
          <a:prstGeom prst="rect">
            <a:avLst/>
          </a:prstGeom>
        </p:spPr>
      </p:pic>
      <p:pic>
        <p:nvPicPr>
          <p:cNvPr id="46" name="Bildobjekt 4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784000" y="6338160"/>
            <a:ext cx="1036800" cy="933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sv-SE" b="1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  <p:sp>
        <p:nvSpPr>
          <p:cNvPr id="48" name="TextShape 2"/>
          <p:cNvSpPr txBox="1"/>
          <p:nvPr/>
        </p:nvSpPr>
        <p:spPr>
          <a:xfrm>
            <a:off x="504000" y="2036880"/>
            <a:ext cx="8870040" cy="48567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3200" b="1" i="1">
                <a:solidFill>
                  <a:srgbClr val="000000"/>
                </a:solidFill>
                <a:latin typeface="Tlwg Typist"/>
                <a:ea typeface="Droid Sans"/>
              </a:rPr>
              <a:t>
</a:t>
            </a:r>
            <a:r>
              <a:rPr lang="en-US" sz="3200" i="1">
                <a:solidFill>
                  <a:srgbClr val="000000"/>
                </a:solidFill>
                <a:latin typeface="Tlwg Typist"/>
                <a:ea typeface="Droid Sans"/>
              </a:rPr>
              <a:t>
</a:t>
            </a:r>
            <a:r>
              <a:rPr lang="en-US" sz="3200">
                <a:solidFill>
                  <a:srgbClr val="000000"/>
                </a:solidFill>
                <a:latin typeface="Tlwg Typist"/>
                <a:ea typeface="Droid Sans"/>
              </a:rPr>
              <a:t>Nupedia = 21 artiklar första året
Wikipedia = ...</a:t>
            </a:r>
            <a:endParaRPr/>
          </a:p>
          <a:p>
            <a:pPr algn="ctr"/>
            <a:endParaRPr/>
          </a:p>
        </p:txBody>
      </p:sp>
      <p:pic>
        <p:nvPicPr>
          <p:cNvPr id="49" name="Bildobjekt 4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84000" y="6338160"/>
            <a:ext cx="1036800" cy="933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sv-SE" b="1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  <p:sp>
        <p:nvSpPr>
          <p:cNvPr id="51" name="TextShape 2"/>
          <p:cNvSpPr txBox="1"/>
          <p:nvPr/>
        </p:nvSpPr>
        <p:spPr>
          <a:xfrm>
            <a:off x="504000" y="2036880"/>
            <a:ext cx="8870040" cy="48567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3200" b="1" i="1">
                <a:solidFill>
                  <a:srgbClr val="000000"/>
                </a:solidFill>
                <a:latin typeface="Tlwg Typist"/>
                <a:ea typeface="Droid Sans"/>
              </a:rPr>
              <a:t>
18 000 </a:t>
            </a:r>
            <a:r>
              <a:rPr lang="en-US" sz="3200" i="1">
                <a:solidFill>
                  <a:srgbClr val="000000"/>
                </a:solidFill>
                <a:latin typeface="Tlwg Typist"/>
                <a:ea typeface="Droid Sans"/>
              </a:rPr>
              <a:t>artiklar första året </a:t>
            </a:r>
            <a:endParaRPr/>
          </a:p>
          <a:p>
            <a:pPr algn="ctr"/>
            <a:endParaRPr/>
          </a:p>
        </p:txBody>
      </p:sp>
      <p:pic>
        <p:nvPicPr>
          <p:cNvPr id="52" name="Bildobjekt 5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84000" y="6338160"/>
            <a:ext cx="1036800" cy="933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sv-SE" b="1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  <p:sp>
        <p:nvSpPr>
          <p:cNvPr id="54" name="TextShape 2"/>
          <p:cNvSpPr txBox="1"/>
          <p:nvPr/>
        </p:nvSpPr>
        <p:spPr>
          <a:xfrm>
            <a:off x="504000" y="2036880"/>
            <a:ext cx="8870040" cy="48567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3200" i="1">
                <a:solidFill>
                  <a:srgbClr val="000000"/>
                </a:solidFill>
                <a:latin typeface="Tlwg Typist"/>
                <a:ea typeface="Droid Sans"/>
              </a:rPr>
              <a:t>Hejdå Nupedia! Eller?!</a:t>
            </a:r>
            <a:endParaRPr/>
          </a:p>
          <a:p>
            <a:pPr algn="ctr"/>
            <a:endParaRPr/>
          </a:p>
        </p:txBody>
      </p:sp>
      <p:pic>
        <p:nvPicPr>
          <p:cNvPr id="55" name="Bildobjekt 5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84000" y="6338160"/>
            <a:ext cx="1036800" cy="933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sv-SE" b="1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  <p:sp>
        <p:nvSpPr>
          <p:cNvPr id="57" name="TextShape 2"/>
          <p:cNvSpPr txBox="1"/>
          <p:nvPr/>
        </p:nvSpPr>
        <p:spPr>
          <a:xfrm>
            <a:off x="504000" y="2036880"/>
            <a:ext cx="8870040" cy="48567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3200" i="1">
                <a:solidFill>
                  <a:srgbClr val="000000"/>
                </a:solidFill>
                <a:latin typeface="Tlwg Typist"/>
                <a:ea typeface="Droid Sans"/>
              </a:rPr>
              <a:t>Hjälp! ALLA kan redigera! </a:t>
            </a:r>
            <a:endParaRPr/>
          </a:p>
          <a:p>
            <a:pPr algn="ctr"/>
            <a:endParaRPr/>
          </a:p>
        </p:txBody>
      </p:sp>
      <p:pic>
        <p:nvPicPr>
          <p:cNvPr id="58" name="Bildobjekt 5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84000" y="6338160"/>
            <a:ext cx="1036800" cy="933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sv-SE" b="1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  <p:sp>
        <p:nvSpPr>
          <p:cNvPr id="60" name="TextShape 2"/>
          <p:cNvSpPr txBox="1"/>
          <p:nvPr/>
        </p:nvSpPr>
        <p:spPr>
          <a:xfrm>
            <a:off x="504000" y="2036880"/>
            <a:ext cx="8870040" cy="48567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3200">
                <a:solidFill>
                  <a:srgbClr val="000000"/>
                </a:solidFill>
                <a:latin typeface="Tlwg Typist"/>
                <a:ea typeface="Droid Sans"/>
              </a:rPr>
              <a:t>Men kan inte alla någonting?</a:t>
            </a:r>
            <a:endParaRPr/>
          </a:p>
        </p:txBody>
      </p:sp>
      <p:pic>
        <p:nvPicPr>
          <p:cNvPr id="61" name="Bildobjekt 6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84000" y="6338160"/>
            <a:ext cx="1036800" cy="933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sv-SE" b="1">
                <a:solidFill>
                  <a:srgbClr val="FFFFFF"/>
                </a:solidFill>
                <a:latin typeface="Tlwg Typist"/>
              </a:rPr>
              <a:t>Wikipedia i utbildning</a:t>
            </a:r>
            <a:endParaRPr/>
          </a:p>
        </p:txBody>
      </p:sp>
      <p:sp>
        <p:nvSpPr>
          <p:cNvPr id="63" name="TextShape 2"/>
          <p:cNvSpPr txBox="1"/>
          <p:nvPr/>
        </p:nvSpPr>
        <p:spPr>
          <a:xfrm>
            <a:off x="504000" y="2036880"/>
            <a:ext cx="8870040" cy="48567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3200">
                <a:solidFill>
                  <a:srgbClr val="000000"/>
                </a:solidFill>
                <a:latin typeface="Tlwg Typist"/>
                <a:ea typeface="Droid Sans"/>
              </a:rPr>
              <a:t>* Städaren</a:t>
            </a:r>
            <a:endParaRPr/>
          </a:p>
          <a:p>
            <a:pPr algn="ctr"/>
            <a:r>
              <a:rPr lang="en-US" sz="3200" i="1">
                <a:solidFill>
                  <a:srgbClr val="000000"/>
                </a:solidFill>
                <a:latin typeface="Tlwg Typist"/>
                <a:ea typeface="Droid Sans"/>
              </a:rPr>
              <a:t>* </a:t>
            </a:r>
            <a:r>
              <a:rPr lang="en-US" sz="3200">
                <a:solidFill>
                  <a:srgbClr val="000000"/>
                </a:solidFill>
                <a:latin typeface="Tlwg Typist"/>
                <a:ea typeface="Droid Sans"/>
              </a:rPr>
              <a:t>Språkvårdaren</a:t>
            </a:r>
            <a:endParaRPr/>
          </a:p>
          <a:p>
            <a:pPr algn="ctr"/>
            <a:r>
              <a:rPr lang="en-US" sz="3200">
                <a:solidFill>
                  <a:srgbClr val="000000"/>
                </a:solidFill>
                <a:latin typeface="Tlwg Typist"/>
                <a:ea typeface="Droid Sans"/>
              </a:rPr>
              <a:t>* Kontrollanten</a:t>
            </a:r>
            <a:endParaRPr/>
          </a:p>
          <a:p>
            <a:pPr algn="ctr"/>
            <a:r>
              <a:rPr lang="en-US" sz="3200">
                <a:solidFill>
                  <a:srgbClr val="000000"/>
                </a:solidFill>
                <a:latin typeface="Tlwg Typist"/>
                <a:ea typeface="Droid Sans"/>
              </a:rPr>
              <a:t>* Illustratören</a:t>
            </a:r>
            <a:endParaRPr/>
          </a:p>
          <a:p>
            <a:pPr algn="ctr"/>
            <a:r>
              <a:rPr lang="en-US" sz="3200">
                <a:solidFill>
                  <a:srgbClr val="000000"/>
                </a:solidFill>
                <a:latin typeface="Tlwg Typist"/>
                <a:ea typeface="Droid Sans"/>
              </a:rPr>
              <a:t>* Författaren</a:t>
            </a:r>
            <a:endParaRPr/>
          </a:p>
          <a:p>
            <a:pPr algn="ctr"/>
            <a:r>
              <a:rPr lang="en-US" sz="3200">
                <a:solidFill>
                  <a:srgbClr val="000000"/>
                </a:solidFill>
                <a:latin typeface="Tlwg Typist"/>
                <a:ea typeface="Droid Sans"/>
              </a:rPr>
              <a:t>* Formateraren</a:t>
            </a:r>
            <a:endParaRPr/>
          </a:p>
          <a:p>
            <a:pPr algn="ctr"/>
            <a:r>
              <a:rPr lang="en-US" sz="3200">
                <a:solidFill>
                  <a:srgbClr val="000000"/>
                </a:solidFill>
                <a:latin typeface="Tlwg Typist"/>
                <a:ea typeface="Droid Sans"/>
              </a:rPr>
              <a:t>* Medlaren
</a:t>
            </a:r>
            <a:r>
              <a:rPr lang="en-US" sz="3200" b="1">
                <a:solidFill>
                  <a:srgbClr val="000000"/>
                </a:solidFill>
                <a:latin typeface="Tlwg Typist"/>
                <a:ea typeface="Droid Sans"/>
              </a:rPr>
              <a:t>Vem är du? </a:t>
            </a:r>
            <a:endParaRPr/>
          </a:p>
          <a:p>
            <a:pPr algn="ctr"/>
            <a:endParaRPr/>
          </a:p>
        </p:txBody>
      </p:sp>
      <p:pic>
        <p:nvPicPr>
          <p:cNvPr id="64" name="Bildobjekt 6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84000" y="6338160"/>
            <a:ext cx="1036800" cy="933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</Words>
  <Application>Microsoft Office PowerPoint</Application>
  <PresentationFormat>Anpassad</PresentationFormat>
  <Paragraphs>42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12</vt:i4>
      </vt:variant>
    </vt:vector>
  </HeadingPairs>
  <TitlesOfParts>
    <vt:vector size="13" baseType="lpstr">
      <vt:lpstr>Office Theme</vt:lpstr>
      <vt:lpstr>Bild 1</vt:lpstr>
      <vt:lpstr>Bild 2</vt:lpstr>
      <vt:lpstr>Bild 3</vt:lpstr>
      <vt:lpstr>Bild 4</vt:lpstr>
      <vt:lpstr>Bild 5</vt:lpstr>
      <vt:lpstr>Bild 6</vt:lpstr>
      <vt:lpstr>Bild 7</vt:lpstr>
      <vt:lpstr>Bild 8</vt:lpstr>
      <vt:lpstr>Bild 9</vt:lpstr>
      <vt:lpstr>Bild 10</vt:lpstr>
      <vt:lpstr>Bild 11</vt:lpstr>
      <vt:lpstr>Bild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 1</dc:title>
  <cp:lastModifiedBy>Stora</cp:lastModifiedBy>
  <cp:revision>2</cp:revision>
  <dcterms:modified xsi:type="dcterms:W3CDTF">2013-03-14T18:22:08Z</dcterms:modified>
</cp:coreProperties>
</file>